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  <p:sldMasterId id="2147483661" r:id="rId2"/>
  </p:sld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76" r:id="rId12"/>
    <p:sldId id="27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002FD-07C9-D93C-B247-45A04C2A2AAA}" v="215" dt="2021-05-20T11:35:56.668"/>
    <p1510:client id="{18CB8BB8-9858-24EE-E096-214C8000C41C}" v="305" dt="2021-05-27T14:56:46.200"/>
    <p1510:client id="{221F2DE2-6A9F-43DF-8F31-189C7330FC28}" v="102" dt="2021-06-03T12:05:49.326"/>
    <p1510:client id="{5BA62059-1334-3BDC-30F8-9EF01BE86872}" v="935" dt="2021-05-21T12:12:10.836"/>
    <p1510:client id="{5E54E4B6-58AB-B6CC-8901-3585DA916E2A}" v="1404" dt="2021-06-01T13:24:15.371"/>
    <p1510:client id="{D82E6959-2DC7-4F16-AF7D-EB8BA64759FC}" v="816" dt="2021-05-19T19:54:35.732"/>
    <p1510:client id="{E550755D-9566-1A18-11FB-825CEC60E7A5}" v="218" dt="2021-06-03T13:34:24.494"/>
    <p1510:client id="{FE32D156-BF0D-25E9-684C-D8C6137FD023}" v="251" dt="2021-05-27T07:02:45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4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91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1600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61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61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8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35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59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46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2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7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1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0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24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4173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 err="1"/>
              <a:t>Meal</a:t>
            </a:r>
            <a:r>
              <a:rPr lang="ru-RU" b="1" dirty="0"/>
              <a:t> </a:t>
            </a:r>
            <a:r>
              <a:rPr lang="ru-RU" b="1" dirty="0" err="1"/>
              <a:t>Finder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5184" y="5632124"/>
            <a:ext cx="9144000" cy="866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/>
              <a:t>Ишмуратов</a:t>
            </a:r>
            <a:r>
              <a:rPr lang="ru-RU" dirty="0"/>
              <a:t> </a:t>
            </a:r>
            <a:r>
              <a:rPr lang="ru-RU" dirty="0" err="1"/>
              <a:t>Раиль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41247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3C2B8B-6F5F-4499-B6CF-481F43E9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D6F171-1A2A-4310-8861-ED653409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992893-7C5A-418E-916F-0E657B50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</a:t>
            </a: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7C0929-CBBB-4D07-80F9-51317B89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6" y="1448765"/>
            <a:ext cx="2314575" cy="4114800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730014-8C7B-4FD6-8773-289FB369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97" y="1448765"/>
            <a:ext cx="2314575" cy="4114800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, еда, блюдо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414883AA-23B9-4FF8-A306-B9902B30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97" y="1448765"/>
            <a:ext cx="2314575" cy="4114800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745364-B108-452C-9323-F67E27908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965" y="144876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659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66" y="3080389"/>
            <a:ext cx="4258255" cy="690677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2E33A-9FF9-4164-BA13-308F34B50885}"/>
              </a:ext>
            </a:extLst>
          </p:cNvPr>
          <p:cNvSpPr txBox="1"/>
          <p:nvPr/>
        </p:nvSpPr>
        <p:spPr>
          <a:xfrm>
            <a:off x="1163216" y="4809930"/>
            <a:ext cx="35829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200" dirty="0">
                <a:solidFill>
                  <a:schemeClr val="tx2"/>
                </a:solidFill>
              </a:rPr>
              <a:t>Телефон: 89172555748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857EF-C789-4829-9033-2808A9BFD083}"/>
              </a:ext>
            </a:extLst>
          </p:cNvPr>
          <p:cNvSpPr txBox="1"/>
          <p:nvPr/>
        </p:nvSpPr>
        <p:spPr>
          <a:xfrm>
            <a:off x="1163217" y="5361991"/>
            <a:ext cx="38084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200" dirty="0">
                <a:solidFill>
                  <a:schemeClr val="tx2"/>
                </a:solidFill>
              </a:rPr>
              <a:t>Почта: railishm@gmail.com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8716B-C63A-4B53-BE61-3E4A4867361B}"/>
              </a:ext>
            </a:extLst>
          </p:cNvPr>
          <p:cNvSpPr txBox="1"/>
          <p:nvPr/>
        </p:nvSpPr>
        <p:spPr>
          <a:xfrm>
            <a:off x="1166132" y="4253010"/>
            <a:ext cx="274319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200" dirty="0">
                <a:solidFill>
                  <a:schemeClr val="tx2"/>
                </a:solidFill>
              </a:rPr>
              <a:t>Контакты:</a:t>
            </a:r>
          </a:p>
        </p:txBody>
      </p:sp>
    </p:spTree>
    <p:extLst>
      <p:ext uri="{BB962C8B-B14F-4D97-AF65-F5344CB8AC3E}">
        <p14:creationId xmlns:p14="http://schemas.microsoft.com/office/powerpoint/2010/main" val="326177282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90C85-EAD0-4867-AF5C-E23B552F2525}"/>
              </a:ext>
            </a:extLst>
          </p:cNvPr>
          <p:cNvSpPr txBox="1"/>
          <p:nvPr/>
        </p:nvSpPr>
        <p:spPr>
          <a:xfrm>
            <a:off x="864549" y="1925653"/>
            <a:ext cx="74576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Бывают ситуации, когда в холодильнике остаются какие-то продукты, и мы не знаем, как их можно использовать.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A2DFE-5986-43BF-85E1-FFF30EBF40E3}"/>
              </a:ext>
            </a:extLst>
          </p:cNvPr>
          <p:cNvSpPr txBox="1"/>
          <p:nvPr/>
        </p:nvSpPr>
        <p:spPr>
          <a:xfrm>
            <a:off x="864994" y="3856023"/>
            <a:ext cx="7628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Люди часто готовят одно и то же, но иногда им хочется приготовить что-то новое. Из одного и того же набора продуктов можно приготовить много различных блюд.</a:t>
            </a:r>
          </a:p>
        </p:txBody>
      </p:sp>
    </p:spTree>
    <p:extLst>
      <p:ext uri="{BB962C8B-B14F-4D97-AF65-F5344CB8AC3E}">
        <p14:creationId xmlns:p14="http://schemas.microsoft.com/office/powerpoint/2010/main" val="104647271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E9DC47-4074-4983-AD04-E138028A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5B2F62-9122-400B-92A5-78BFD03F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A14059-1288-4799-A65A-3C076D49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2D34E-CD2E-4A7F-BBE1-F36AC20A6D69}"/>
              </a:ext>
            </a:extLst>
          </p:cNvPr>
          <p:cNvSpPr txBox="1"/>
          <p:nvPr/>
        </p:nvSpPr>
        <p:spPr>
          <a:xfrm>
            <a:off x="836064" y="2402793"/>
            <a:ext cx="463039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Создать приложение с удобным интерфейсом для просмотра рецептов из ингредиентов, выбранных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226345711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C7458-3619-4962-A9A6-F7035B1F9235}"/>
              </a:ext>
            </a:extLst>
          </p:cNvPr>
          <p:cNvSpPr txBox="1"/>
          <p:nvPr/>
        </p:nvSpPr>
        <p:spPr>
          <a:xfrm>
            <a:off x="864550" y="1712008"/>
            <a:ext cx="69235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1. Реализовать алгоритм подбора рецептов.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FCA3D-671A-4859-BBAC-DFC58A2C2FB8}"/>
              </a:ext>
            </a:extLst>
          </p:cNvPr>
          <p:cNvSpPr txBox="1"/>
          <p:nvPr/>
        </p:nvSpPr>
        <p:spPr>
          <a:xfrm>
            <a:off x="864995" y="2880378"/>
            <a:ext cx="66315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2. Подключить базу данных.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D21EF-A69F-4B03-8D7C-E8F35BE39054}"/>
              </a:ext>
            </a:extLst>
          </p:cNvPr>
          <p:cNvSpPr txBox="1"/>
          <p:nvPr/>
        </p:nvSpPr>
        <p:spPr>
          <a:xfrm>
            <a:off x="864995" y="4126639"/>
            <a:ext cx="551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3. Создать удобный интерфейс.</a:t>
            </a:r>
          </a:p>
        </p:txBody>
      </p:sp>
    </p:spTree>
    <p:extLst>
      <p:ext uri="{BB962C8B-B14F-4D97-AF65-F5344CB8AC3E}">
        <p14:creationId xmlns:p14="http://schemas.microsoft.com/office/powerpoint/2010/main" val="320268053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C7458-3619-4962-A9A6-F7035B1F9235}"/>
              </a:ext>
            </a:extLst>
          </p:cNvPr>
          <p:cNvSpPr txBox="1"/>
          <p:nvPr/>
        </p:nvSpPr>
        <p:spPr>
          <a:xfrm>
            <a:off x="864550" y="1341690"/>
            <a:ext cx="69235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Подбери рецепт</a:t>
            </a:r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12607F4-414D-4F0D-A158-A9690E4E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7" y="2183450"/>
            <a:ext cx="2316234" cy="4114800"/>
          </a:xfrm>
          <a:prstGeom prst="rect">
            <a:avLst/>
          </a:prstGeom>
        </p:spPr>
      </p:pic>
      <p:pic>
        <p:nvPicPr>
          <p:cNvPr id="9" name="Рисунок 5" descr="Изображение выглядит как текст, еда, десерт, сливки&#10;&#10;Автоматически созданное описание">
            <a:extLst>
              <a:ext uri="{FF2B5EF4-FFF2-40B4-BE49-F238E27FC236}">
                <a16:creationId xmlns:a16="http://schemas.microsoft.com/office/drawing/2014/main" id="{E010CDCB-05E0-4547-80E9-9AB93402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05" y="2174706"/>
            <a:ext cx="2316234" cy="4114800"/>
          </a:xfrm>
          <a:prstGeom prst="rect">
            <a:avLst/>
          </a:prstGeom>
        </p:spPr>
      </p:pic>
      <p:pic>
        <p:nvPicPr>
          <p:cNvPr id="11" name="Рисунок 6">
            <a:extLst>
              <a:ext uri="{FF2B5EF4-FFF2-40B4-BE49-F238E27FC236}">
                <a16:creationId xmlns:a16="http://schemas.microsoft.com/office/drawing/2014/main" id="{585E4C79-77EB-40BA-BDDE-0B45F827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769" y="2181828"/>
            <a:ext cx="23162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671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C7458-3619-4962-A9A6-F7035B1F9235}"/>
              </a:ext>
            </a:extLst>
          </p:cNvPr>
          <p:cNvSpPr txBox="1"/>
          <p:nvPr/>
        </p:nvSpPr>
        <p:spPr>
          <a:xfrm>
            <a:off x="864550" y="1341690"/>
            <a:ext cx="69235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Что готовим ?</a:t>
            </a:r>
          </a:p>
        </p:txBody>
      </p:sp>
      <p:pic>
        <p:nvPicPr>
          <p:cNvPr id="3" name="Рисунок 4" descr="Изображение выглядит как текст, другой, еда, блюдо&#10;&#10;Автоматически созданное описание">
            <a:extLst>
              <a:ext uri="{FF2B5EF4-FFF2-40B4-BE49-F238E27FC236}">
                <a16:creationId xmlns:a16="http://schemas.microsoft.com/office/drawing/2014/main" id="{A4345116-EECE-4C8B-BDD4-919B18EE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3" y="2123955"/>
            <a:ext cx="2316234" cy="4114800"/>
          </a:xfrm>
          <a:prstGeom prst="rect">
            <a:avLst/>
          </a:prstGeom>
        </p:spPr>
      </p:pic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4F1923B-1691-4CBA-B1C7-A489E24F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250" y="2123954"/>
            <a:ext cx="2316234" cy="41148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0007A86-EE06-445E-83E4-0D4806044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503" y="2123955"/>
            <a:ext cx="2316234" cy="411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5DB4AC-A626-497F-BEC6-57F2AFA56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238" y="2123955"/>
            <a:ext cx="23162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820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3C2B8B-6F5F-4499-B6CF-481F43E9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D6F171-1A2A-4310-8861-ED653409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992893-7C5A-418E-916F-0E657B50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Отличие от аналогов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1D96D-7C5F-478F-984D-F38360A99E62}"/>
              </a:ext>
            </a:extLst>
          </p:cNvPr>
          <p:cNvSpPr txBox="1"/>
          <p:nvPr/>
        </p:nvSpPr>
        <p:spPr>
          <a:xfrm>
            <a:off x="836064" y="2103690"/>
            <a:ext cx="68807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1. Разные режимы подбора рецептов.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8317A-313F-4CE9-BE62-2048CDFF651A}"/>
              </a:ext>
            </a:extLst>
          </p:cNvPr>
          <p:cNvSpPr txBox="1"/>
          <p:nvPr/>
        </p:nvSpPr>
        <p:spPr>
          <a:xfrm>
            <a:off x="836509" y="3428732"/>
            <a:ext cx="56487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2. Система обратной связи.</a:t>
            </a:r>
          </a:p>
        </p:txBody>
      </p:sp>
    </p:spTree>
    <p:extLst>
      <p:ext uri="{BB962C8B-B14F-4D97-AF65-F5344CB8AC3E}">
        <p14:creationId xmlns:p14="http://schemas.microsoft.com/office/powerpoint/2010/main" val="113655961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5DECE3-5C25-4BB4-94F0-AD905CB1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B0F521-6A3C-4838-B89A-A4E25199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10DD0F-500B-450F-951A-01F39C1A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Используемые технологии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6FAA0-611D-456B-AE51-8F748498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09" y="1380554"/>
            <a:ext cx="3958541" cy="162762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6BAD14C-119E-4BF6-978B-6A8B6833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90" y="4210352"/>
            <a:ext cx="3891022" cy="1089828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05FA60B2-5A17-4BCE-B925-7E2147524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78" y="2559233"/>
            <a:ext cx="4228617" cy="17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1612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33C2B8B-6F5F-4499-B6CF-481F43E9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D6F171-1A2A-4310-8861-ED653409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992893-7C5A-418E-916F-0E657B50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Стадия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1D96D-7C5F-478F-984D-F38360A99E62}"/>
              </a:ext>
            </a:extLst>
          </p:cNvPr>
          <p:cNvSpPr txBox="1"/>
          <p:nvPr/>
        </p:nvSpPr>
        <p:spPr>
          <a:xfrm>
            <a:off x="836064" y="2103690"/>
            <a:ext cx="688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1. Подключена база данных с фотографиями и отзывами пользователей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8317A-313F-4CE9-BE62-2048CDFF651A}"/>
              </a:ext>
            </a:extLst>
          </p:cNvPr>
          <p:cNvSpPr txBox="1"/>
          <p:nvPr/>
        </p:nvSpPr>
        <p:spPr>
          <a:xfrm>
            <a:off x="836509" y="3428732"/>
            <a:ext cx="56487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2. Реализован алгоритм подбора рецептов.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4C1A-3DF7-402B-A948-A84FFB32B6F7}"/>
              </a:ext>
            </a:extLst>
          </p:cNvPr>
          <p:cNvSpPr txBox="1"/>
          <p:nvPr/>
        </p:nvSpPr>
        <p:spPr>
          <a:xfrm>
            <a:off x="836063" y="5030625"/>
            <a:ext cx="5299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3. Добавлены некоторые рецепты.</a:t>
            </a:r>
          </a:p>
        </p:txBody>
      </p:sp>
    </p:spTree>
    <p:extLst>
      <p:ext uri="{BB962C8B-B14F-4D97-AF65-F5344CB8AC3E}">
        <p14:creationId xmlns:p14="http://schemas.microsoft.com/office/powerpoint/2010/main" val="245039044"/>
      </p:ext>
    </p:extLst>
  </p:cSld>
  <p:clrMapOvr>
    <a:masterClrMapping/>
  </p:clrMapOvr>
  <p:transition spd="slow">
    <p:wipe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Ion</vt:lpstr>
      <vt:lpstr>Samsung IT School White</vt:lpstr>
      <vt:lpstr>Meal Finder</vt:lpstr>
      <vt:lpstr>Проблема</vt:lpstr>
      <vt:lpstr>Цель</vt:lpstr>
      <vt:lpstr>Задачи</vt:lpstr>
      <vt:lpstr>Аналоги</vt:lpstr>
      <vt:lpstr>Аналоги</vt:lpstr>
      <vt:lpstr>Отличие от аналогов</vt:lpstr>
      <vt:lpstr>Используемые технологии</vt:lpstr>
      <vt:lpstr>Стадия разработки</vt:lpstr>
      <vt:lpstr>Скриншоты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511</cp:revision>
  <dcterms:created xsi:type="dcterms:W3CDTF">2021-05-19T19:35:43Z</dcterms:created>
  <dcterms:modified xsi:type="dcterms:W3CDTF">2021-06-03T13:35:31Z</dcterms:modified>
</cp:coreProperties>
</file>